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</p:sldMasterIdLst>
  <p:notesMasterIdLst>
    <p:notesMasterId r:id="rId6"/>
  </p:notesMasterIdLst>
  <p:sldIdLst>
    <p:sldId id="8852" r:id="rId3"/>
    <p:sldId id="8845" r:id="rId4"/>
    <p:sldId id="8853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1" clrIdx="0">
    <p:extLst>
      <p:ext uri="{19B8F6BF-5375-455C-9EA6-DF929625EA0E}">
        <p15:presenceInfo xmlns:p15="http://schemas.microsoft.com/office/powerpoint/2012/main" userId="de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8E6"/>
    <a:srgbClr val="7392DF"/>
    <a:srgbClr val="3270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21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913D7-CF63-4810-8352-447F123899E0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CE88C-66A9-4382-815F-CFAA6CF774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3240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6404">
              <a:defRPr/>
            </a:pPr>
            <a:fld id="{C4A9D0E9-8ED6-47B2-8F4C-61FC8AE015BA}" type="slidenum">
              <a:rPr lang="zh-CN" altLang="en-US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pPr defTabSz="946404">
                <a:defRPr/>
              </a:pPr>
              <a:t>1</a:t>
            </a:fld>
            <a:endParaRPr lang="zh-CN" altLang="en-US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63849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6404">
              <a:defRPr/>
            </a:pPr>
            <a:fld id="{C4A9D0E9-8ED6-47B2-8F4C-61FC8AE015BA}" type="slidenum">
              <a:rPr lang="zh-CN" altLang="en-US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pPr defTabSz="946404">
                <a:defRPr/>
              </a:pPr>
              <a:t>2</a:t>
            </a:fld>
            <a:endParaRPr lang="zh-CN" altLang="en-US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8183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6404">
              <a:defRPr/>
            </a:pPr>
            <a:fld id="{C4A9D0E9-8ED6-47B2-8F4C-61FC8AE015BA}" type="slidenum">
              <a:rPr lang="zh-CN" altLang="en-US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pPr defTabSz="946404">
                <a:defRPr/>
              </a:pPr>
              <a:t>3</a:t>
            </a:fld>
            <a:endParaRPr lang="zh-CN" altLang="en-US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7517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96E1E77-E323-C2E3-0C1A-E268FED1A6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511" y="0"/>
            <a:ext cx="12192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36D54E2-42AC-0714-F70F-788F1B6D53B0}"/>
              </a:ext>
            </a:extLst>
          </p:cNvPr>
          <p:cNvSpPr/>
          <p:nvPr userDrawn="1"/>
        </p:nvSpPr>
        <p:spPr>
          <a:xfrm>
            <a:off x="14511" y="2932678"/>
            <a:ext cx="12194499" cy="130146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100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4800" b="1" spc="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019DEBC-382A-1457-8149-B78E698C65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1" y="3129040"/>
            <a:ext cx="9144000" cy="906759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标题幻灯片 </a:t>
            </a:r>
            <a:r>
              <a:rPr lang="en-US" altLang="zh-CN" dirty="0"/>
              <a:t>36 </a:t>
            </a:r>
            <a:r>
              <a:rPr lang="en-US" altLang="zh-CN" dirty="0" err="1"/>
              <a:t>pt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16DCF18-569E-9675-E289-05FC06A814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1" y="4807501"/>
            <a:ext cx="9144000" cy="684136"/>
          </a:xfrm>
        </p:spPr>
        <p:txBody>
          <a:bodyPr/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 dirty="0"/>
              <a:t>演讲者信息 </a:t>
            </a:r>
            <a:r>
              <a:rPr lang="en-US" altLang="zh-CN" dirty="0"/>
              <a:t>24 </a:t>
            </a:r>
            <a:r>
              <a:rPr lang="en-US" altLang="zh-CN" dirty="0" err="1"/>
              <a:t>pt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72367CB-9E9C-2E06-3B7A-78F74AD3797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3201" y="302060"/>
            <a:ext cx="4257523" cy="48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50473"/>
      </p:ext>
    </p:extLst>
  </p:cSld>
  <p:clrMapOvr>
    <a:masterClrMapping/>
  </p:clrMapOvr>
  <p:hf sldNum="0"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格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表格占位符 8"/>
          <p:cNvSpPr>
            <a:spLocks noGrp="1"/>
          </p:cNvSpPr>
          <p:nvPr>
            <p:ph type="tbl" sz="quarter" idx="13"/>
          </p:nvPr>
        </p:nvSpPr>
        <p:spPr>
          <a:xfrm>
            <a:off x="838200" y="1072568"/>
            <a:ext cx="10515600" cy="4933491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969364" y="774153"/>
            <a:ext cx="7774899" cy="609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EB6A9-FF32-2B96-2A3E-8DDBAF484F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72568"/>
          </a:xfrm>
        </p:spPr>
        <p:txBody>
          <a:bodyPr>
            <a:normAutofit/>
          </a:bodyPr>
          <a:lstStyle>
            <a:lvl1pPr>
              <a:defRPr sz="3200" b="1" spc="0">
                <a:solidFill>
                  <a:srgbClr val="2473BD"/>
                </a:solidFill>
              </a:defRPr>
            </a:lvl1pPr>
          </a:lstStyle>
          <a:p>
            <a:r>
              <a:rPr lang="en-US" altLang="en-US" dirty="0" err="1"/>
              <a:t>标题</a:t>
            </a:r>
            <a:r>
              <a:rPr lang="en-US" altLang="en-US" dirty="0"/>
              <a:t> 24</a:t>
            </a:r>
            <a:r>
              <a:rPr lang="en-US" altLang="zh-CN" dirty="0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940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样式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7489906" y="0"/>
            <a:ext cx="4702095" cy="6858000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8200" y="1072568"/>
            <a:ext cx="6520541" cy="4962512"/>
          </a:xfrm>
        </p:spPr>
        <p:txBody>
          <a:bodyPr/>
          <a:lstStyle>
            <a:lvl1pPr>
              <a:lnSpc>
                <a:spcPct val="150000"/>
              </a:lnSpc>
              <a:defRPr sz="2667"/>
            </a:lvl1pPr>
            <a:lvl2pPr>
              <a:lnSpc>
                <a:spcPct val="150000"/>
              </a:lnSpc>
              <a:defRPr sz="2133"/>
            </a:lvl2pPr>
            <a:lvl3pPr>
              <a:lnSpc>
                <a:spcPct val="150000"/>
              </a:lnSpc>
              <a:defRPr sz="1600"/>
            </a:lvl3pPr>
          </a:lstStyle>
          <a:p>
            <a:pPr lvl="0"/>
            <a:r>
              <a:rPr lang="zh-CN" altLang="en-US" dirty="0"/>
              <a:t>第一级 </a:t>
            </a:r>
            <a:r>
              <a:rPr lang="en-US" altLang="zh-CN" dirty="0"/>
              <a:t>20pt</a:t>
            </a:r>
            <a:endParaRPr lang="zh-CN" altLang="en-US" dirty="0"/>
          </a:p>
          <a:p>
            <a:pPr lvl="1"/>
            <a:r>
              <a:rPr lang="zh-CN" altLang="en-US" dirty="0"/>
              <a:t>第二级 </a:t>
            </a:r>
            <a:r>
              <a:rPr lang="en-US" altLang="zh-CN" dirty="0"/>
              <a:t>16pt</a:t>
            </a:r>
            <a:endParaRPr lang="zh-CN" altLang="en-US" dirty="0"/>
          </a:p>
          <a:p>
            <a:pPr lvl="2"/>
            <a:r>
              <a:rPr lang="zh-CN" altLang="en-US" dirty="0"/>
              <a:t>第三级 </a:t>
            </a:r>
            <a:r>
              <a:rPr lang="en-US" altLang="zh-CN" dirty="0"/>
              <a:t>12pt</a:t>
            </a:r>
            <a:endParaRPr lang="zh-CN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8202" y="0"/>
            <a:ext cx="6520541" cy="1072568"/>
          </a:xfrm>
        </p:spPr>
        <p:txBody>
          <a:bodyPr>
            <a:normAutofit/>
          </a:bodyPr>
          <a:lstStyle>
            <a:lvl1pPr>
              <a:defRPr sz="3200" b="1" spc="0">
                <a:solidFill>
                  <a:srgbClr val="2473BD"/>
                </a:solidFill>
              </a:defRPr>
            </a:lvl1pPr>
          </a:lstStyle>
          <a:p>
            <a:r>
              <a:rPr lang="en-US" altLang="en-US" dirty="0" err="1"/>
              <a:t>标题</a:t>
            </a:r>
            <a:r>
              <a:rPr lang="en-US" altLang="en-US" dirty="0"/>
              <a:t> 24pt</a:t>
            </a:r>
            <a:endParaRPr lang="en-US" dirty="0"/>
          </a:p>
        </p:txBody>
      </p:sp>
      <p:sp>
        <p:nvSpPr>
          <p:cNvPr id="15" name="矩形 14"/>
          <p:cNvSpPr/>
          <p:nvPr userDrawn="1"/>
        </p:nvSpPr>
        <p:spPr>
          <a:xfrm>
            <a:off x="969364" y="822921"/>
            <a:ext cx="7774899" cy="609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0506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双图片样式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3"/>
          </p:nvPr>
        </p:nvSpPr>
        <p:spPr>
          <a:xfrm>
            <a:off x="838199" y="1072568"/>
            <a:ext cx="4908031" cy="458372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5" name="内容占位符 14"/>
          <p:cNvSpPr>
            <a:spLocks noGrp="1"/>
          </p:cNvSpPr>
          <p:nvPr>
            <p:ph sz="quarter" idx="15" hasCustomPrompt="1"/>
          </p:nvPr>
        </p:nvSpPr>
        <p:spPr>
          <a:xfrm>
            <a:off x="2230657" y="5741275"/>
            <a:ext cx="1450521" cy="334735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16" name="内容占位符 14"/>
          <p:cNvSpPr>
            <a:spLocks noGrp="1"/>
          </p:cNvSpPr>
          <p:nvPr>
            <p:ph sz="quarter" idx="16" hasCustomPrompt="1"/>
          </p:nvPr>
        </p:nvSpPr>
        <p:spPr>
          <a:xfrm>
            <a:off x="8207518" y="5741276"/>
            <a:ext cx="1450521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72568"/>
          </a:xfrm>
        </p:spPr>
        <p:txBody>
          <a:bodyPr>
            <a:normAutofit/>
          </a:bodyPr>
          <a:lstStyle>
            <a:lvl1pPr>
              <a:defRPr sz="3200" b="1" spc="0">
                <a:solidFill>
                  <a:srgbClr val="2473BD"/>
                </a:solidFill>
              </a:defRPr>
            </a:lvl1pPr>
          </a:lstStyle>
          <a:p>
            <a:r>
              <a:rPr lang="en-US" altLang="en-US" dirty="0" err="1"/>
              <a:t>标题</a:t>
            </a:r>
            <a:r>
              <a:rPr lang="en-US" altLang="en-US" dirty="0"/>
              <a:t> 24pt</a:t>
            </a:r>
            <a:endParaRPr lang="en-US" dirty="0"/>
          </a:p>
        </p:txBody>
      </p:sp>
      <p:sp>
        <p:nvSpPr>
          <p:cNvPr id="14" name="矩形 13"/>
          <p:cNvSpPr/>
          <p:nvPr userDrawn="1"/>
        </p:nvSpPr>
        <p:spPr>
          <a:xfrm>
            <a:off x="969364" y="822921"/>
            <a:ext cx="7774899" cy="609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图片占位符 9"/>
          <p:cNvSpPr>
            <a:spLocks noGrp="1"/>
          </p:cNvSpPr>
          <p:nvPr>
            <p:ph type="pic" sz="quarter" idx="17"/>
          </p:nvPr>
        </p:nvSpPr>
        <p:spPr>
          <a:xfrm>
            <a:off x="6311643" y="1072568"/>
            <a:ext cx="5048205" cy="458372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69609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图片样式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73512" cy="1072568"/>
          </a:xfrm>
        </p:spPr>
        <p:txBody>
          <a:bodyPr>
            <a:normAutofit/>
          </a:bodyPr>
          <a:lstStyle>
            <a:lvl1pPr>
              <a:defRPr sz="3200" b="1" spc="0">
                <a:solidFill>
                  <a:srgbClr val="2473BD"/>
                </a:solidFill>
              </a:defRPr>
            </a:lvl1pPr>
          </a:lstStyle>
          <a:p>
            <a:r>
              <a:rPr lang="en-US" altLang="en-US" dirty="0" err="1"/>
              <a:t>标题</a:t>
            </a:r>
            <a:r>
              <a:rPr lang="en-US" altLang="en-US" dirty="0"/>
              <a:t> 24</a:t>
            </a:r>
            <a:r>
              <a:rPr lang="en-US" altLang="zh-CN" dirty="0"/>
              <a:t>pt</a:t>
            </a:r>
            <a:endParaRPr lang="en-US" dirty="0"/>
          </a:p>
        </p:txBody>
      </p:sp>
      <p:sp>
        <p:nvSpPr>
          <p:cNvPr id="11" name="矩形 10"/>
          <p:cNvSpPr/>
          <p:nvPr userDrawn="1"/>
        </p:nvSpPr>
        <p:spPr>
          <a:xfrm>
            <a:off x="969364" y="822921"/>
            <a:ext cx="7774899" cy="609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sp>
        <p:nvSpPr>
          <p:cNvPr id="2" name="图片占位符 9">
            <a:extLst>
              <a:ext uri="{FF2B5EF4-FFF2-40B4-BE49-F238E27FC236}">
                <a16:creationId xmlns:a16="http://schemas.microsoft.com/office/drawing/2014/main" id="{10A2925B-92A5-3E4C-4066-991D430129A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8200" y="1078760"/>
            <a:ext cx="5006245" cy="207156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14">
            <a:extLst>
              <a:ext uri="{FF2B5EF4-FFF2-40B4-BE49-F238E27FC236}">
                <a16:creationId xmlns:a16="http://schemas.microsoft.com/office/drawing/2014/main" id="{F183C72F-C6F0-2116-F2DE-98E491D4319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2331346" y="3193868"/>
            <a:ext cx="1539807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5" name="图片占位符 9">
            <a:extLst>
              <a:ext uri="{FF2B5EF4-FFF2-40B4-BE49-F238E27FC236}">
                <a16:creationId xmlns:a16="http://schemas.microsoft.com/office/drawing/2014/main" id="{189C8A7E-FA8D-7231-11E0-620BB538304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401979" y="1088440"/>
            <a:ext cx="5009732" cy="207156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内容占位符 14">
            <a:extLst>
              <a:ext uri="{FF2B5EF4-FFF2-40B4-BE49-F238E27FC236}">
                <a16:creationId xmlns:a16="http://schemas.microsoft.com/office/drawing/2014/main" id="{36961661-ABC5-7494-0FD3-840AB2AF8D7A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7895126" y="3213224"/>
            <a:ext cx="1539807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7" name="图片占位符 9">
            <a:extLst>
              <a:ext uri="{FF2B5EF4-FFF2-40B4-BE49-F238E27FC236}">
                <a16:creationId xmlns:a16="http://schemas.microsoft.com/office/drawing/2014/main" id="{C47D2ECC-9071-4AA1-2B13-1AABA3B803F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28528" y="3575212"/>
            <a:ext cx="5006245" cy="2071560"/>
          </a:xfrm>
        </p:spPr>
        <p:txBody>
          <a:bodyPr anchor="ctr"/>
          <a:lstStyle>
            <a:lvl1pPr>
              <a:defRPr sz="1600"/>
            </a:lvl1pPr>
          </a:lstStyle>
          <a:p>
            <a:endParaRPr kumimoji="1" lang="zh-CN" altLang="en-US"/>
          </a:p>
        </p:txBody>
      </p:sp>
      <p:sp>
        <p:nvSpPr>
          <p:cNvPr id="8" name="内容占位符 14">
            <a:extLst>
              <a:ext uri="{FF2B5EF4-FFF2-40B4-BE49-F238E27FC236}">
                <a16:creationId xmlns:a16="http://schemas.microsoft.com/office/drawing/2014/main" id="{6ED9BBA6-D6D7-E2A9-5B23-FDABAF8D54CA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2331345" y="5713222"/>
            <a:ext cx="1539807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9" name="图片占位符 9">
            <a:extLst>
              <a:ext uri="{FF2B5EF4-FFF2-40B4-BE49-F238E27FC236}">
                <a16:creationId xmlns:a16="http://schemas.microsoft.com/office/drawing/2014/main" id="{FC90C81C-40CD-95A2-C178-1D43F3D68B5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92307" y="3584892"/>
            <a:ext cx="5009732" cy="207156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2" name="内容占位符 14">
            <a:extLst>
              <a:ext uri="{FF2B5EF4-FFF2-40B4-BE49-F238E27FC236}">
                <a16:creationId xmlns:a16="http://schemas.microsoft.com/office/drawing/2014/main" id="{C02AEEAA-C77D-72DC-3232-455BD73941CD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7895126" y="5733842"/>
            <a:ext cx="1539807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40058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图片样式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9"/>
          <p:cNvSpPr>
            <a:spLocks noGrp="1"/>
          </p:cNvSpPr>
          <p:nvPr>
            <p:ph type="pic" sz="quarter" idx="13"/>
          </p:nvPr>
        </p:nvSpPr>
        <p:spPr>
          <a:xfrm>
            <a:off x="838196" y="1072569"/>
            <a:ext cx="3182259" cy="2040043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9" name="内容占位符 14"/>
          <p:cNvSpPr>
            <a:spLocks noGrp="1"/>
          </p:cNvSpPr>
          <p:nvPr>
            <p:ph sz="quarter" idx="15" hasCustomPrompt="1"/>
          </p:nvPr>
        </p:nvSpPr>
        <p:spPr>
          <a:xfrm>
            <a:off x="1553937" y="5836454"/>
            <a:ext cx="1450521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23" name="内容占位符 14"/>
          <p:cNvSpPr>
            <a:spLocks noGrp="1"/>
          </p:cNvSpPr>
          <p:nvPr>
            <p:ph sz="quarter" idx="19" hasCustomPrompt="1"/>
          </p:nvPr>
        </p:nvSpPr>
        <p:spPr>
          <a:xfrm>
            <a:off x="1524909" y="3246199"/>
            <a:ext cx="1450521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25" name="图片占位符 9"/>
          <p:cNvSpPr>
            <a:spLocks noGrp="1"/>
          </p:cNvSpPr>
          <p:nvPr>
            <p:ph type="pic" sz="quarter" idx="20"/>
          </p:nvPr>
        </p:nvSpPr>
        <p:spPr>
          <a:xfrm>
            <a:off x="4297686" y="1072569"/>
            <a:ext cx="3554541" cy="2040043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26" name="内容占位符 14"/>
          <p:cNvSpPr>
            <a:spLocks noGrp="1"/>
          </p:cNvSpPr>
          <p:nvPr>
            <p:ph sz="quarter" idx="21" hasCustomPrompt="1"/>
          </p:nvPr>
        </p:nvSpPr>
        <p:spPr>
          <a:xfrm>
            <a:off x="5385709" y="5836454"/>
            <a:ext cx="1450521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28" name="内容占位符 14"/>
          <p:cNvSpPr>
            <a:spLocks noGrp="1"/>
          </p:cNvSpPr>
          <p:nvPr>
            <p:ph sz="quarter" idx="23" hasCustomPrompt="1"/>
          </p:nvPr>
        </p:nvSpPr>
        <p:spPr>
          <a:xfrm>
            <a:off x="5356681" y="3246199"/>
            <a:ext cx="1450521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29" name="图片占位符 9"/>
          <p:cNvSpPr>
            <a:spLocks noGrp="1"/>
          </p:cNvSpPr>
          <p:nvPr>
            <p:ph type="pic" sz="quarter" idx="24"/>
          </p:nvPr>
        </p:nvSpPr>
        <p:spPr>
          <a:xfrm>
            <a:off x="8129457" y="1072569"/>
            <a:ext cx="3224339" cy="2040043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30" name="内容占位符 14"/>
          <p:cNvSpPr>
            <a:spLocks noGrp="1"/>
          </p:cNvSpPr>
          <p:nvPr>
            <p:ph sz="quarter" idx="25" hasCustomPrompt="1"/>
          </p:nvPr>
        </p:nvSpPr>
        <p:spPr>
          <a:xfrm>
            <a:off x="9217481" y="5836454"/>
            <a:ext cx="1450521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32" name="内容占位符 14"/>
          <p:cNvSpPr>
            <a:spLocks noGrp="1"/>
          </p:cNvSpPr>
          <p:nvPr>
            <p:ph sz="quarter" idx="27" hasCustomPrompt="1"/>
          </p:nvPr>
        </p:nvSpPr>
        <p:spPr>
          <a:xfrm>
            <a:off x="9188453" y="3246199"/>
            <a:ext cx="1450521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72568"/>
          </a:xfrm>
        </p:spPr>
        <p:txBody>
          <a:bodyPr>
            <a:normAutofit/>
          </a:bodyPr>
          <a:lstStyle>
            <a:lvl1pPr>
              <a:defRPr sz="3200" b="1" spc="0">
                <a:solidFill>
                  <a:srgbClr val="2473BD"/>
                </a:solidFill>
              </a:defRPr>
            </a:lvl1pPr>
          </a:lstStyle>
          <a:p>
            <a:r>
              <a:rPr lang="en-US" altLang="en-US" dirty="0" err="1"/>
              <a:t>标题</a:t>
            </a:r>
            <a:r>
              <a:rPr lang="en-US" altLang="en-US" dirty="0"/>
              <a:t> 24</a:t>
            </a:r>
            <a:r>
              <a:rPr lang="en-US" altLang="zh-CN" dirty="0"/>
              <a:t>pt</a:t>
            </a:r>
            <a:endParaRPr lang="en-US" dirty="0"/>
          </a:p>
        </p:txBody>
      </p:sp>
      <p:sp>
        <p:nvSpPr>
          <p:cNvPr id="11" name="矩形 10"/>
          <p:cNvSpPr/>
          <p:nvPr userDrawn="1"/>
        </p:nvSpPr>
        <p:spPr>
          <a:xfrm>
            <a:off x="969364" y="822921"/>
            <a:ext cx="7774899" cy="609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sp>
        <p:nvSpPr>
          <p:cNvPr id="2" name="图片占位符 9">
            <a:extLst>
              <a:ext uri="{FF2B5EF4-FFF2-40B4-BE49-F238E27FC236}">
                <a16:creationId xmlns:a16="http://schemas.microsoft.com/office/drawing/2014/main" id="{E053D34A-F736-D2CD-CEE7-19A441BE6CD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38200" y="3675455"/>
            <a:ext cx="3182259" cy="2040043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3" name="图片占位符 9">
            <a:extLst>
              <a:ext uri="{FF2B5EF4-FFF2-40B4-BE49-F238E27FC236}">
                <a16:creationId xmlns:a16="http://schemas.microsoft.com/office/drawing/2014/main" id="{F2D74E34-1BC8-4D6F-15FA-6D1A9CBF436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297690" y="3675455"/>
            <a:ext cx="3554541" cy="2040043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图片占位符 9">
            <a:extLst>
              <a:ext uri="{FF2B5EF4-FFF2-40B4-BE49-F238E27FC236}">
                <a16:creationId xmlns:a16="http://schemas.microsoft.com/office/drawing/2014/main" id="{6B08C472-7D59-1EC4-36D7-0CC9D04122F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129461" y="3675455"/>
            <a:ext cx="3224339" cy="2040043"/>
          </a:xfrm>
        </p:spPr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13997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语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3" hasCustomPrompt="1"/>
          </p:nvPr>
        </p:nvSpPr>
        <p:spPr>
          <a:xfrm>
            <a:off x="838201" y="1072568"/>
            <a:ext cx="10515600" cy="4839584"/>
          </a:xfrm>
        </p:spPr>
        <p:txBody>
          <a:bodyPr>
            <a:normAutofit/>
          </a:bodyPr>
          <a:lstStyle>
            <a:lvl1pPr marL="457189" indent="-457189" algn="l">
              <a:lnSpc>
                <a:spcPct val="200000"/>
              </a:lnSpc>
              <a:buFont typeface="Arial" panose="020B0604020202020204" pitchFamily="34" charset="0"/>
              <a:buChar char="•"/>
              <a:defRPr sz="2667" b="0">
                <a:solidFill>
                  <a:srgbClr val="2473BD"/>
                </a:solidFill>
              </a:defRPr>
            </a:lvl1pPr>
            <a:lvl2pPr algn="ctr">
              <a:lnSpc>
                <a:spcPct val="150000"/>
              </a:lnSpc>
              <a:defRPr sz="2667"/>
            </a:lvl2pPr>
            <a:lvl3pPr marL="914377" indent="0" algn="l">
              <a:buNone/>
              <a:defRPr/>
            </a:lvl3pPr>
          </a:lstStyle>
          <a:p>
            <a:pPr lvl="0"/>
            <a:r>
              <a:rPr kumimoji="1" lang="zh-CN" altLang="en-US" dirty="0"/>
              <a:t>要点一 </a:t>
            </a:r>
            <a:r>
              <a:rPr kumimoji="1" lang="en-US" altLang="zh-CN" dirty="0"/>
              <a:t>20 </a:t>
            </a:r>
            <a:r>
              <a:rPr kumimoji="1" lang="en-US" altLang="zh-CN" dirty="0" err="1"/>
              <a:t>pt</a:t>
            </a:r>
            <a:endParaRPr kumimoji="1" lang="en-US" altLang="zh-CN" dirty="0"/>
          </a:p>
          <a:p>
            <a:pPr marL="457189" marR="0" lvl="0" indent="-457189" algn="l" defTabSz="914377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dirty="0"/>
              <a:t>要点二 </a:t>
            </a:r>
            <a:r>
              <a:rPr kumimoji="1" lang="en-US" altLang="zh-CN" dirty="0"/>
              <a:t>20 </a:t>
            </a:r>
            <a:r>
              <a:rPr kumimoji="1" lang="en-US" altLang="zh-CN" dirty="0" err="1"/>
              <a:t>pt</a:t>
            </a:r>
            <a:endParaRPr kumimoji="1" lang="en-US" altLang="zh-CN" dirty="0"/>
          </a:p>
          <a:p>
            <a:pPr lvl="0"/>
            <a:endParaRPr kumimoji="1" lang="zh-CN" alt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A1A86D-5F81-110E-8749-3AEE7409EF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72568"/>
          </a:xfrm>
        </p:spPr>
        <p:txBody>
          <a:bodyPr>
            <a:normAutofit/>
          </a:bodyPr>
          <a:lstStyle>
            <a:lvl1pPr>
              <a:defRPr sz="3200" b="1" spc="0">
                <a:solidFill>
                  <a:srgbClr val="2473BD"/>
                </a:solidFill>
              </a:defRPr>
            </a:lvl1pPr>
          </a:lstStyle>
          <a:p>
            <a:r>
              <a:rPr lang="zh-CN" altLang="en-US" dirty="0"/>
              <a:t>总结 </a:t>
            </a:r>
            <a:r>
              <a:rPr lang="en-US" altLang="zh-CN" dirty="0"/>
              <a:t>24pt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36E43A8-455C-6392-05E0-6E9ACD341EE5}"/>
              </a:ext>
            </a:extLst>
          </p:cNvPr>
          <p:cNvSpPr/>
          <p:nvPr userDrawn="1"/>
        </p:nvSpPr>
        <p:spPr>
          <a:xfrm>
            <a:off x="969364" y="822921"/>
            <a:ext cx="7774899" cy="609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8867269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18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05487-6FAC-A949-B4E1-6055E34AFC3F}" type="datetime6">
              <a:rPr lang="zh-CN" altLang="en-US" smtClean="0"/>
              <a:t>2023年4月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F94A-F20B-4294-BE7A-65FC3A01A93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圆角矩形 9"/>
          <p:cNvSpPr/>
          <p:nvPr userDrawn="1"/>
        </p:nvSpPr>
        <p:spPr>
          <a:xfrm>
            <a:off x="0" y="142504"/>
            <a:ext cx="249382" cy="454232"/>
          </a:xfrm>
          <a:prstGeom prst="roundRect">
            <a:avLst>
              <a:gd name="adj" fmla="val 0"/>
            </a:avLst>
          </a:prstGeom>
          <a:solidFill>
            <a:srgbClr val="0078E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600" dirty="0">
              <a:latin typeface="Ebrima" panose="02000000000000000000" pitchFamily="2" charset="0"/>
              <a:ea typeface="微软雅黑" panose="020B0503020204020204" pitchFamily="34" charset="-122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69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C3E00E6-8211-7782-62A4-1D9114D328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36D54E2-42AC-0714-F70F-788F1B6D53B0}"/>
              </a:ext>
            </a:extLst>
          </p:cNvPr>
          <p:cNvSpPr/>
          <p:nvPr userDrawn="1"/>
        </p:nvSpPr>
        <p:spPr>
          <a:xfrm>
            <a:off x="14511" y="2932678"/>
            <a:ext cx="12194499" cy="130146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100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4800" b="1" spc="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019DEBC-382A-1457-8149-B78E698C65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1" y="3129040"/>
            <a:ext cx="9144000" cy="906759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标题幻灯片 </a:t>
            </a:r>
            <a:r>
              <a:rPr lang="en-US" altLang="zh-CN" dirty="0"/>
              <a:t>36 </a:t>
            </a:r>
            <a:r>
              <a:rPr lang="en-US" altLang="zh-CN" dirty="0" err="1"/>
              <a:t>pt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16DCF18-569E-9675-E289-05FC06A814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1" y="4827488"/>
            <a:ext cx="9144000" cy="684136"/>
          </a:xfrm>
        </p:spPr>
        <p:txBody>
          <a:bodyPr/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 dirty="0"/>
              <a:t>演讲者信息 </a:t>
            </a:r>
            <a:r>
              <a:rPr lang="en-US" altLang="zh-CN" dirty="0"/>
              <a:t>24 </a:t>
            </a:r>
            <a:r>
              <a:rPr lang="en-US" altLang="zh-CN" dirty="0" err="1"/>
              <a:t>pt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0AA4DE-BC58-B343-2453-DAA8C609DF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3201" y="218959"/>
            <a:ext cx="4671259" cy="54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69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E7F6B1E-6ED5-93F9-55B0-F5CCD823CA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019DEBC-382A-1457-8149-B78E698C65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3010" y="2975622"/>
            <a:ext cx="6880247" cy="906759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2473BC"/>
                </a:solidFill>
              </a:defRPr>
            </a:lvl1pPr>
          </a:lstStyle>
          <a:p>
            <a:r>
              <a:rPr lang="zh-CN" altLang="en-US" dirty="0"/>
              <a:t>标题幻灯片 </a:t>
            </a:r>
            <a:r>
              <a:rPr lang="en-US" altLang="zh-CN" dirty="0"/>
              <a:t>36 </a:t>
            </a:r>
            <a:r>
              <a:rPr lang="en-US" altLang="zh-CN" dirty="0" err="1"/>
              <a:t>pt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16DCF18-569E-9675-E289-05FC06A814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3009" y="4507701"/>
            <a:ext cx="6880248" cy="684136"/>
          </a:xfrm>
        </p:spPr>
        <p:txBody>
          <a:bodyPr/>
          <a:lstStyle>
            <a:lvl1pPr marL="0" indent="0" algn="l">
              <a:buNone/>
              <a:defRPr sz="3200">
                <a:solidFill>
                  <a:srgbClr val="2473BC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 dirty="0"/>
              <a:t>演讲者信息 </a:t>
            </a:r>
            <a:r>
              <a:rPr lang="en-US" altLang="zh-CN" dirty="0"/>
              <a:t>24 </a:t>
            </a:r>
            <a:r>
              <a:rPr lang="en-US" altLang="zh-CN" dirty="0" err="1"/>
              <a:t>pt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3739D89-D59D-D2DF-74AB-46B76282E2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3009" y="705262"/>
            <a:ext cx="3899504" cy="4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55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B01B96B-E550-7C65-65FD-DB4F5CBF4E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019DEBC-382A-1457-8149-B78E698C65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586" y="2975622"/>
            <a:ext cx="6605665" cy="906759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2473BC"/>
                </a:solidFill>
              </a:defRPr>
            </a:lvl1pPr>
          </a:lstStyle>
          <a:p>
            <a:r>
              <a:rPr lang="zh-CN" altLang="en-US" dirty="0"/>
              <a:t>标题幻灯片 </a:t>
            </a:r>
            <a:r>
              <a:rPr lang="en-US" altLang="zh-CN" dirty="0"/>
              <a:t>36 </a:t>
            </a:r>
            <a:r>
              <a:rPr lang="en-US" altLang="zh-CN" dirty="0" err="1"/>
              <a:t>pt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16DCF18-569E-9675-E289-05FC06A814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586" y="4507701"/>
            <a:ext cx="6605665" cy="684136"/>
          </a:xfrm>
        </p:spPr>
        <p:txBody>
          <a:bodyPr/>
          <a:lstStyle>
            <a:lvl1pPr marL="0" indent="0" algn="l">
              <a:buNone/>
              <a:defRPr sz="3200">
                <a:solidFill>
                  <a:srgbClr val="2473BC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 dirty="0"/>
              <a:t>演讲者信息 </a:t>
            </a:r>
            <a:r>
              <a:rPr lang="en-US" altLang="zh-CN" dirty="0"/>
              <a:t>24 </a:t>
            </a:r>
            <a:r>
              <a:rPr lang="en-US" altLang="zh-CN" dirty="0" err="1"/>
              <a:t>pt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4805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84716" y="181897"/>
            <a:ext cx="7195135" cy="884900"/>
          </a:xfrm>
        </p:spPr>
        <p:txBody>
          <a:bodyPr>
            <a:normAutofit/>
          </a:bodyPr>
          <a:lstStyle>
            <a:lvl1pPr>
              <a:defRPr sz="3733" b="1" spc="400">
                <a:solidFill>
                  <a:srgbClr val="2473BD"/>
                </a:solidFill>
              </a:defRPr>
            </a:lvl1pPr>
          </a:lstStyle>
          <a:p>
            <a:r>
              <a:rPr lang="zh-CN" altLang="en-US" dirty="0"/>
              <a:t>  内容概览 </a:t>
            </a:r>
            <a:r>
              <a:rPr lang="en-US" altLang="zh-CN" dirty="0"/>
              <a:t>28pt</a:t>
            </a:r>
            <a:endParaRPr lang="en-US" dirty="0"/>
          </a:p>
        </p:txBody>
      </p:sp>
      <p:sp>
        <p:nvSpPr>
          <p:cNvPr id="2" name="Footer Placeholder 4"/>
          <p:cNvSpPr txBox="1"/>
          <p:nvPr userDrawn="1"/>
        </p:nvSpPr>
        <p:spPr>
          <a:xfrm>
            <a:off x="2462431" y="5681614"/>
            <a:ext cx="41148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zh-CN"/>
            </a:defPPr>
            <a:lvl1pPr marL="0" algn="ct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sz="1200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14208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21D3A91-AA91-E870-FC18-F4DABF2A47A8}"/>
              </a:ext>
            </a:extLst>
          </p:cNvPr>
          <p:cNvSpPr/>
          <p:nvPr userDrawn="1"/>
        </p:nvSpPr>
        <p:spPr>
          <a:xfrm flipV="1">
            <a:off x="357754" y="1038297"/>
            <a:ext cx="8324153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04C68B5-661A-03CA-24BE-DCB75DC839E6}"/>
              </a:ext>
            </a:extLst>
          </p:cNvPr>
          <p:cNvSpPr/>
          <p:nvPr userDrawn="1"/>
        </p:nvSpPr>
        <p:spPr>
          <a:xfrm>
            <a:off x="0" y="286327"/>
            <a:ext cx="315707" cy="729280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64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731" y="0"/>
            <a:ext cx="12192000" cy="6858000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70467" y="2508355"/>
            <a:ext cx="10583333" cy="257830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3200" b="1">
                <a:solidFill>
                  <a:srgbClr val="2473BD"/>
                </a:solidFill>
              </a:defRPr>
            </a:lvl1pPr>
            <a:lvl2pPr>
              <a:lnSpc>
                <a:spcPct val="150000"/>
              </a:lnSpc>
              <a:defRPr sz="2667">
                <a:solidFill>
                  <a:schemeClr val="accent1"/>
                </a:solidFill>
              </a:defRPr>
            </a:lvl2pPr>
            <a:lvl3pPr>
              <a:defRPr sz="2800"/>
            </a:lvl3pPr>
            <a:lvl4pPr>
              <a:defRPr sz="1667"/>
            </a:lvl4pPr>
            <a:lvl5pPr>
              <a:defRPr sz="2800"/>
            </a:lvl5pPr>
          </a:lstStyle>
          <a:p>
            <a:pPr lvl="0"/>
            <a:r>
              <a:rPr kumimoji="1" lang="zh-CN" altLang="en-US" dirty="0"/>
              <a:t>章节标题 </a:t>
            </a:r>
            <a:r>
              <a:rPr lang="en-US" altLang="zh-CN" dirty="0"/>
              <a:t>24pt</a:t>
            </a:r>
            <a:endParaRPr lang="zh-CN" altLang="en-US" dirty="0"/>
          </a:p>
          <a:p>
            <a:pPr lvl="1"/>
            <a:r>
              <a:rPr lang="zh-CN" altLang="en-US" dirty="0"/>
              <a:t>次级内容 </a:t>
            </a:r>
            <a:r>
              <a:rPr lang="en-US" altLang="zh-CN" dirty="0"/>
              <a:t>20pt</a:t>
            </a:r>
            <a:endParaRPr lang="zh-CN" alt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2015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gradFill flip="none" rotWithShape="1">
          <a:gsLst>
            <a:gs pos="0">
              <a:srgbClr val="080CB8"/>
            </a:gs>
            <a:gs pos="100000">
              <a:schemeClr val="accent1">
                <a:lumMod val="60000"/>
                <a:lumOff val="4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 userDrawn="1"/>
        </p:nvSpPr>
        <p:spPr>
          <a:xfrm>
            <a:off x="685656" y="1659661"/>
            <a:ext cx="10299705" cy="487735"/>
          </a:xfrm>
          <a:prstGeom prst="rect">
            <a:avLst/>
          </a:prstGeom>
          <a:ln w="12700">
            <a:miter lim="400000"/>
          </a:ln>
        </p:spPr>
        <p:txBody>
          <a:bodyPr lIns="38277" tIns="38277" rIns="38277" bIns="38277">
            <a:spAutoFit/>
          </a:bodyPr>
          <a:lstStyle>
            <a:lvl1pPr defTabSz="1219200">
              <a:defRPr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endParaRPr sz="26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072568"/>
            <a:ext cx="10515600" cy="4932032"/>
          </a:xfrm>
        </p:spPr>
        <p:txBody>
          <a:bodyPr/>
          <a:lstStyle>
            <a:lvl1pPr>
              <a:lnSpc>
                <a:spcPct val="150000"/>
              </a:lnSpc>
              <a:defRPr sz="2667" b="0"/>
            </a:lvl1pPr>
            <a:lvl2pPr>
              <a:lnSpc>
                <a:spcPct val="150000"/>
              </a:lnSpc>
              <a:defRPr sz="2133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zh-CN" altLang="en-US" dirty="0"/>
              <a:t>第一级 </a:t>
            </a:r>
            <a:r>
              <a:rPr lang="en-US" altLang="zh-CN" dirty="0"/>
              <a:t>20pt</a:t>
            </a:r>
            <a:endParaRPr lang="zh-CN" altLang="en-US" dirty="0"/>
          </a:p>
          <a:p>
            <a:pPr lvl="1"/>
            <a:r>
              <a:rPr lang="zh-CN" altLang="en-US" dirty="0"/>
              <a:t>第二级 </a:t>
            </a:r>
            <a:r>
              <a:rPr lang="en-US" altLang="zh-CN" dirty="0"/>
              <a:t>16pt</a:t>
            </a:r>
            <a:endParaRPr lang="zh-CN" altLang="en-US" dirty="0"/>
          </a:p>
          <a:p>
            <a:pPr lvl="2"/>
            <a:r>
              <a:rPr lang="zh-CN" altLang="en-US" dirty="0"/>
              <a:t>第三级 </a:t>
            </a:r>
            <a:r>
              <a:rPr lang="en-US" altLang="zh-CN" dirty="0"/>
              <a:t>12pt</a:t>
            </a:r>
            <a:endParaRPr lang="zh-CN" alt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72568"/>
          </a:xfrm>
        </p:spPr>
        <p:txBody>
          <a:bodyPr>
            <a:normAutofit/>
          </a:bodyPr>
          <a:lstStyle>
            <a:lvl1pPr>
              <a:defRPr sz="3200" b="1" spc="0">
                <a:solidFill>
                  <a:srgbClr val="2473BD"/>
                </a:solidFill>
              </a:defRPr>
            </a:lvl1pPr>
          </a:lstStyle>
          <a:p>
            <a:r>
              <a:rPr lang="en-US" altLang="en-US" dirty="0" err="1"/>
              <a:t>标题</a:t>
            </a:r>
            <a:r>
              <a:rPr lang="en-US" altLang="en-US" dirty="0"/>
              <a:t> 24</a:t>
            </a:r>
            <a:r>
              <a:rPr lang="en-US" altLang="zh-CN" dirty="0"/>
              <a:t>pt</a:t>
            </a:r>
            <a:endParaRPr 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969364" y="822921"/>
            <a:ext cx="7774899" cy="609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8413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页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72568"/>
          </a:xfrm>
        </p:spPr>
        <p:txBody>
          <a:bodyPr>
            <a:normAutofit/>
          </a:bodyPr>
          <a:lstStyle>
            <a:lvl1pPr>
              <a:defRPr sz="3200" b="1" spc="0">
                <a:solidFill>
                  <a:srgbClr val="2473BD"/>
                </a:solidFill>
              </a:defRPr>
            </a:lvl1pPr>
          </a:lstStyle>
          <a:p>
            <a:r>
              <a:rPr lang="en-US" altLang="en-US" dirty="0" err="1"/>
              <a:t>标题</a:t>
            </a:r>
            <a:r>
              <a:rPr lang="en-US" altLang="en-US" dirty="0"/>
              <a:t> 24</a:t>
            </a:r>
            <a:r>
              <a:rPr lang="en-US" altLang="zh-CN" dirty="0"/>
              <a:t>pt</a:t>
            </a:r>
            <a:endParaRPr lang="en-US" dirty="0"/>
          </a:p>
        </p:txBody>
      </p:sp>
      <p:sp>
        <p:nvSpPr>
          <p:cNvPr id="8" name="图表占位符 7"/>
          <p:cNvSpPr>
            <a:spLocks noGrp="1"/>
          </p:cNvSpPr>
          <p:nvPr>
            <p:ph type="chart" sz="quarter" idx="13"/>
          </p:nvPr>
        </p:nvSpPr>
        <p:spPr>
          <a:xfrm>
            <a:off x="838200" y="1072569"/>
            <a:ext cx="10515600" cy="4936681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969364" y="822921"/>
            <a:ext cx="7774899" cy="609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5828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页样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表占位符 6"/>
          <p:cNvSpPr>
            <a:spLocks noGrp="1"/>
          </p:cNvSpPr>
          <p:nvPr>
            <p:ph type="chart" sz="quarter" idx="13"/>
          </p:nvPr>
        </p:nvSpPr>
        <p:spPr>
          <a:xfrm>
            <a:off x="6231466" y="1072570"/>
            <a:ext cx="5120745" cy="4962511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9" y="1072569"/>
            <a:ext cx="5120745" cy="4962512"/>
          </a:xfrm>
        </p:spPr>
        <p:txBody>
          <a:bodyPr/>
          <a:lstStyle>
            <a:lvl1pPr>
              <a:lnSpc>
                <a:spcPct val="150000"/>
              </a:lnSpc>
              <a:defRPr sz="2667"/>
            </a:lvl1pPr>
            <a:lvl2pPr>
              <a:lnSpc>
                <a:spcPct val="150000"/>
              </a:lnSpc>
              <a:defRPr sz="2133"/>
            </a:lvl2pPr>
            <a:lvl3pPr>
              <a:lnSpc>
                <a:spcPct val="150000"/>
              </a:lnSpc>
              <a:defRPr sz="1600"/>
            </a:lvl3pPr>
          </a:lstStyle>
          <a:p>
            <a:pPr lvl="0"/>
            <a:r>
              <a:rPr lang="zh-CN" altLang="en-US" dirty="0"/>
              <a:t>第一级 </a:t>
            </a:r>
            <a:r>
              <a:rPr lang="en-US" altLang="zh-CN" dirty="0"/>
              <a:t>20pt</a:t>
            </a:r>
            <a:endParaRPr lang="zh-CN" altLang="en-US" dirty="0"/>
          </a:p>
          <a:p>
            <a:pPr lvl="1"/>
            <a:r>
              <a:rPr lang="zh-CN" altLang="en-US" dirty="0"/>
              <a:t>第二级 </a:t>
            </a:r>
            <a:r>
              <a:rPr lang="en-US" altLang="zh-CN" dirty="0"/>
              <a:t>16pt</a:t>
            </a:r>
            <a:endParaRPr lang="zh-CN" altLang="en-US" dirty="0"/>
          </a:p>
          <a:p>
            <a:pPr lvl="2"/>
            <a:r>
              <a:rPr lang="zh-CN" altLang="en-US" dirty="0"/>
              <a:t>第三级 </a:t>
            </a:r>
            <a:r>
              <a:rPr lang="en-US" altLang="zh-CN" dirty="0"/>
              <a:t>12pt</a:t>
            </a:r>
            <a:endParaRPr lang="zh-CN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72568"/>
          </a:xfrm>
        </p:spPr>
        <p:txBody>
          <a:bodyPr>
            <a:normAutofit/>
          </a:bodyPr>
          <a:lstStyle>
            <a:lvl1pPr>
              <a:defRPr sz="3200" b="1" spc="0">
                <a:solidFill>
                  <a:srgbClr val="2473BD"/>
                </a:solidFill>
              </a:defRPr>
            </a:lvl1pPr>
          </a:lstStyle>
          <a:p>
            <a:r>
              <a:rPr lang="en-US" altLang="en-US" dirty="0" err="1"/>
              <a:t>标题</a:t>
            </a:r>
            <a:r>
              <a:rPr lang="en-US" altLang="en-US" dirty="0"/>
              <a:t> 24</a:t>
            </a:r>
            <a:r>
              <a:rPr lang="en-US" altLang="zh-CN" dirty="0"/>
              <a:t>pt</a:t>
            </a:r>
            <a:endParaRPr lang="en-US" dirty="0"/>
          </a:p>
        </p:txBody>
      </p:sp>
      <p:sp>
        <p:nvSpPr>
          <p:cNvPr id="14" name="矩形 13"/>
          <p:cNvSpPr/>
          <p:nvPr userDrawn="1"/>
        </p:nvSpPr>
        <p:spPr>
          <a:xfrm>
            <a:off x="969364" y="822921"/>
            <a:ext cx="7774899" cy="609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6179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image" Target="../media/image7.jpeg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CC93628-FEB5-2060-0A99-221AE77BE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5270"/>
            <a:ext cx="5848048" cy="132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标题幻灯片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44DDA3-3B56-6343-46FC-ED088B20F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4741333"/>
            <a:ext cx="3603172" cy="1461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姓名</a:t>
            </a:r>
          </a:p>
        </p:txBody>
      </p:sp>
    </p:spTree>
    <p:extLst>
      <p:ext uri="{BB962C8B-B14F-4D97-AF65-F5344CB8AC3E}">
        <p14:creationId xmlns:p14="http://schemas.microsoft.com/office/powerpoint/2010/main" val="3322456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473BD"/>
            </a:gs>
            <a:gs pos="100000">
              <a:schemeClr val="accent1">
                <a:lumMod val="60000"/>
                <a:lumOff val="4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739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云道智造模版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733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hf hd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733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783" indent="-228594" algn="l" defTabSz="914377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2971" indent="-228594" algn="l" defTabSz="914377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160" indent="-228594" algn="l" defTabSz="914377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078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实验七：</a:t>
            </a:r>
            <a:r>
              <a:rPr lang="zh-CN" altLang="en-US" sz="3200" dirty="0">
                <a:solidFill>
                  <a:srgbClr val="0078E5"/>
                </a:solidFill>
              </a:rPr>
              <a:t>塔身吊装</a:t>
            </a:r>
            <a:r>
              <a:rPr lang="en-US" altLang="zh-CN" sz="3200" dirty="0">
                <a:solidFill>
                  <a:srgbClr val="0078E5"/>
                </a:solidFill>
              </a:rPr>
              <a:t>- </a:t>
            </a:r>
            <a:r>
              <a:rPr lang="en-US" altLang="zh-CN" sz="3200" b="1" dirty="0">
                <a:solidFill>
                  <a:srgbClr val="0078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3200" b="1" dirty="0">
                <a:solidFill>
                  <a:srgbClr val="0078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封装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60FE93C-260C-4919-A987-A257709A2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17CE913-26CA-4553-8ABC-2AF8FC93A5E7}"/>
              </a:ext>
            </a:extLst>
          </p:cNvPr>
          <p:cNvSpPr txBox="1"/>
          <p:nvPr/>
        </p:nvSpPr>
        <p:spPr>
          <a:xfrm>
            <a:off x="2352168" y="1129715"/>
            <a:ext cx="6845814" cy="369332"/>
          </a:xfrm>
          <a:prstGeom prst="rect">
            <a:avLst/>
          </a:prstGeom>
          <a:solidFill>
            <a:srgbClr val="254985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b="1" kern="100" dirty="0">
                <a:solidFill>
                  <a:schemeClr val="bg1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实验</a:t>
            </a:r>
            <a:r>
              <a:rPr lang="zh-CN" altLang="en-US" sz="1800" b="1" kern="100" dirty="0">
                <a:solidFill>
                  <a:schemeClr val="bg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目标：</a:t>
            </a:r>
            <a:r>
              <a:rPr lang="zh-CN" altLang="zh-CN" sz="1800" kern="100" dirty="0">
                <a:effectLst/>
              </a:rPr>
              <a:t>熟悉</a:t>
            </a:r>
            <a:r>
              <a:rPr lang="en-US" altLang="zh-CN" sz="1800" kern="100" dirty="0" err="1">
                <a:effectLst/>
              </a:rPr>
              <a:t>SimdroidAPP</a:t>
            </a:r>
            <a:r>
              <a:rPr lang="zh-CN" altLang="zh-CN" sz="1800" kern="100" dirty="0">
                <a:effectLst/>
              </a:rPr>
              <a:t>封装流程；熟练掌握各种</a:t>
            </a:r>
            <a:r>
              <a:rPr lang="en-US" altLang="zh-CN" sz="1800" kern="100" dirty="0">
                <a:effectLst/>
              </a:rPr>
              <a:t>APP</a:t>
            </a:r>
            <a:r>
              <a:rPr lang="zh-CN" altLang="zh-CN" sz="1800" kern="100" dirty="0">
                <a:effectLst/>
              </a:rPr>
              <a:t>封装工具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A22BC0E-A33D-40D2-BEA5-16F865B4D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16" y="1685783"/>
            <a:ext cx="10925175" cy="10572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08D490C-1449-B371-B19B-E35B43243874}"/>
              </a:ext>
            </a:extLst>
          </p:cNvPr>
          <p:cNvSpPr txBox="1"/>
          <p:nvPr/>
        </p:nvSpPr>
        <p:spPr>
          <a:xfrm>
            <a:off x="100895" y="3194717"/>
            <a:ext cx="6123062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【</a:t>
            </a:r>
            <a:r>
              <a:rPr lang="zh-CN" altLang="en-US" dirty="0"/>
              <a:t>关闭</a:t>
            </a:r>
            <a:r>
              <a:rPr lang="en-US" altLang="zh-CN" dirty="0"/>
              <a:t>】</a:t>
            </a:r>
            <a:r>
              <a:rPr lang="zh-CN" altLang="en-US" dirty="0"/>
              <a:t>：关闭 </a:t>
            </a:r>
            <a:r>
              <a:rPr lang="en-US" altLang="zh-CN" dirty="0"/>
              <a:t>APP </a:t>
            </a:r>
            <a:r>
              <a:rPr lang="zh-CN" altLang="en-US" dirty="0"/>
              <a:t>开发器面板。 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【</a:t>
            </a:r>
            <a:r>
              <a:rPr lang="zh-CN" altLang="en-US" dirty="0"/>
              <a:t>新建表单</a:t>
            </a:r>
            <a:r>
              <a:rPr lang="en-US" altLang="zh-CN" dirty="0"/>
              <a:t>】</a:t>
            </a:r>
            <a:r>
              <a:rPr lang="zh-CN" altLang="en-US" dirty="0"/>
              <a:t>：新建表单用于创建一个新的显示页面。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【</a:t>
            </a:r>
            <a:r>
              <a:rPr lang="zh-CN" altLang="en-US" dirty="0"/>
              <a:t>文件菜单</a:t>
            </a:r>
            <a:r>
              <a:rPr lang="en-US" altLang="zh-CN" dirty="0"/>
              <a:t>】</a:t>
            </a:r>
            <a:r>
              <a:rPr lang="zh-CN" altLang="en-US" dirty="0"/>
              <a:t>：文件菜单用于创建 </a:t>
            </a:r>
            <a:r>
              <a:rPr lang="en-US" altLang="zh-CN" dirty="0"/>
              <a:t>APP </a:t>
            </a:r>
            <a:r>
              <a:rPr lang="zh-CN" altLang="en-US" dirty="0"/>
              <a:t>顶部文件菜单。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 </a:t>
            </a:r>
            <a:r>
              <a:rPr lang="en-US" altLang="zh-CN" dirty="0"/>
              <a:t>【</a:t>
            </a:r>
            <a:r>
              <a:rPr lang="zh-CN" altLang="en-US" dirty="0"/>
              <a:t>页面菜单</a:t>
            </a:r>
            <a:r>
              <a:rPr lang="en-US" altLang="zh-CN" dirty="0"/>
              <a:t>】</a:t>
            </a:r>
            <a:r>
              <a:rPr lang="zh-CN" altLang="en-US" dirty="0"/>
              <a:t>：功能区用于创建 </a:t>
            </a:r>
            <a:r>
              <a:rPr lang="en-US" altLang="zh-CN" dirty="0"/>
              <a:t>APP </a:t>
            </a:r>
            <a:r>
              <a:rPr lang="zh-CN" altLang="en-US" dirty="0"/>
              <a:t>顶部选项卡。 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【</a:t>
            </a:r>
            <a:r>
              <a:rPr lang="zh-CN" altLang="en-US" dirty="0"/>
              <a:t>分组</a:t>
            </a:r>
            <a:r>
              <a:rPr lang="en-US" altLang="zh-CN" dirty="0"/>
              <a:t>】</a:t>
            </a:r>
            <a:r>
              <a:rPr lang="zh-CN" altLang="en-US" dirty="0"/>
              <a:t>：分组用于创建 </a:t>
            </a:r>
            <a:r>
              <a:rPr lang="en-US" altLang="zh-CN" dirty="0"/>
              <a:t>APP </a:t>
            </a:r>
            <a:r>
              <a:rPr lang="zh-CN" altLang="en-US" dirty="0"/>
              <a:t>功能区面板的不同功能栏。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 </a:t>
            </a:r>
            <a:r>
              <a:rPr lang="en-US" altLang="zh-CN" dirty="0"/>
              <a:t>【</a:t>
            </a:r>
            <a:r>
              <a:rPr lang="zh-CN" altLang="en-US" dirty="0"/>
              <a:t>命令</a:t>
            </a:r>
            <a:r>
              <a:rPr lang="en-US" altLang="zh-CN" dirty="0"/>
              <a:t>】</a:t>
            </a:r>
            <a:r>
              <a:rPr lang="zh-CN" altLang="en-US" dirty="0"/>
              <a:t>：命令用于在不同功能区栏创建常用仿真命令。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 </a:t>
            </a:r>
            <a:r>
              <a:rPr lang="en-US" altLang="zh-CN" dirty="0"/>
              <a:t>【</a:t>
            </a:r>
            <a:r>
              <a:rPr lang="zh-CN" altLang="en-US" dirty="0"/>
              <a:t>标签</a:t>
            </a:r>
            <a:r>
              <a:rPr lang="en-US" altLang="zh-CN" dirty="0"/>
              <a:t>】</a:t>
            </a:r>
            <a:r>
              <a:rPr lang="zh-CN" altLang="en-US" dirty="0"/>
              <a:t>：用户在页面中创建标签。 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【</a:t>
            </a:r>
            <a:r>
              <a:rPr lang="zh-CN" altLang="en-US" dirty="0"/>
              <a:t>按钮</a:t>
            </a:r>
            <a:r>
              <a:rPr lang="en-US" altLang="zh-CN" dirty="0"/>
              <a:t>】</a:t>
            </a:r>
            <a:r>
              <a:rPr lang="zh-CN" altLang="en-US" dirty="0"/>
              <a:t>：用户在页面中创建命令按钮。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【</a:t>
            </a:r>
            <a:r>
              <a:rPr lang="zh-CN" altLang="en-US" dirty="0"/>
              <a:t>属性集</a:t>
            </a:r>
            <a:r>
              <a:rPr lang="en-US" altLang="zh-CN" dirty="0"/>
              <a:t>】</a:t>
            </a:r>
            <a:r>
              <a:rPr lang="zh-CN" altLang="en-US" dirty="0"/>
              <a:t>：用户在页面中创建属性框。 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【</a:t>
            </a:r>
            <a:r>
              <a:rPr lang="zh-CN" altLang="en-US" dirty="0"/>
              <a:t>分割线</a:t>
            </a:r>
            <a:r>
              <a:rPr lang="en-US" altLang="zh-CN" dirty="0"/>
              <a:t>】</a:t>
            </a:r>
            <a:r>
              <a:rPr lang="zh-CN" altLang="en-US" dirty="0"/>
              <a:t>：用户在页面中创建分割线。 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【</a:t>
            </a:r>
            <a:r>
              <a:rPr lang="zh-CN" altLang="en-US" dirty="0"/>
              <a:t>输入框</a:t>
            </a:r>
            <a:r>
              <a:rPr lang="en-US" altLang="zh-CN" dirty="0"/>
              <a:t>】</a:t>
            </a:r>
            <a:r>
              <a:rPr lang="zh-CN" altLang="en-US" dirty="0"/>
              <a:t>：用户在页面中创建输入框。 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【</a:t>
            </a:r>
            <a:r>
              <a:rPr lang="zh-CN" altLang="en-US" dirty="0"/>
              <a:t>文本框</a:t>
            </a:r>
            <a:r>
              <a:rPr lang="en-US" altLang="zh-CN" dirty="0"/>
              <a:t>】</a:t>
            </a:r>
            <a:r>
              <a:rPr lang="zh-CN" altLang="en-US" dirty="0"/>
              <a:t>：用户在页面中创建文本框。 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5C1601B-8CA1-5EBD-5736-7074CB7D25E9}"/>
              </a:ext>
            </a:extLst>
          </p:cNvPr>
          <p:cNvSpPr txBox="1"/>
          <p:nvPr/>
        </p:nvSpPr>
        <p:spPr>
          <a:xfrm>
            <a:off x="6223957" y="2870740"/>
            <a:ext cx="5804826" cy="3987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【</a:t>
            </a:r>
            <a:r>
              <a:rPr lang="zh-CN" altLang="en-US" dirty="0"/>
              <a:t>网格</a:t>
            </a:r>
            <a:r>
              <a:rPr lang="en-US" altLang="zh-CN" dirty="0"/>
              <a:t>】</a:t>
            </a:r>
            <a:r>
              <a:rPr lang="zh-CN" altLang="en-US" dirty="0"/>
              <a:t>：用户在页面中创建网格视图。 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【</a:t>
            </a:r>
            <a:r>
              <a:rPr lang="zh-CN" altLang="en-US" dirty="0"/>
              <a:t>图表</a:t>
            </a:r>
            <a:r>
              <a:rPr lang="en-US" altLang="zh-CN" dirty="0"/>
              <a:t>】</a:t>
            </a:r>
            <a:r>
              <a:rPr lang="zh-CN" altLang="en-US" dirty="0"/>
              <a:t>：用户在页面中创建图表。 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【</a:t>
            </a:r>
            <a:r>
              <a:rPr lang="zh-CN" altLang="en-US" dirty="0"/>
              <a:t>几何</a:t>
            </a:r>
            <a:r>
              <a:rPr lang="en-US" altLang="zh-CN" dirty="0"/>
              <a:t>】</a:t>
            </a:r>
            <a:r>
              <a:rPr lang="zh-CN" altLang="en-US" dirty="0"/>
              <a:t>：用户在页面中创建几何视图。 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【</a:t>
            </a:r>
            <a:r>
              <a:rPr lang="zh-CN" altLang="en-US" dirty="0"/>
              <a:t>表单集合</a:t>
            </a:r>
            <a:r>
              <a:rPr lang="en-US" altLang="zh-CN" dirty="0"/>
              <a:t>】</a:t>
            </a:r>
            <a:r>
              <a:rPr lang="zh-CN" altLang="en-US" dirty="0"/>
              <a:t>： 用户可以创建多个页面。 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【</a:t>
            </a:r>
            <a:r>
              <a:rPr lang="zh-CN" altLang="en-US" dirty="0"/>
              <a:t>结果</a:t>
            </a:r>
            <a:r>
              <a:rPr lang="en-US" altLang="zh-CN" dirty="0"/>
              <a:t>】</a:t>
            </a:r>
            <a:r>
              <a:rPr lang="zh-CN" altLang="en-US" dirty="0"/>
              <a:t>：用户在页面中创建结果视图。 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【</a:t>
            </a:r>
            <a:r>
              <a:rPr lang="zh-CN" altLang="en-US" dirty="0"/>
              <a:t>表格</a:t>
            </a:r>
            <a:r>
              <a:rPr lang="en-US" altLang="zh-CN" dirty="0"/>
              <a:t>】</a:t>
            </a:r>
            <a:r>
              <a:rPr lang="zh-CN" altLang="en-US" dirty="0"/>
              <a:t>：用户在页面中创建表格。 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【</a:t>
            </a:r>
            <a:r>
              <a:rPr lang="zh-CN" altLang="en-US" dirty="0"/>
              <a:t>监控曲线</a:t>
            </a:r>
            <a:r>
              <a:rPr lang="en-US" altLang="zh-CN" dirty="0"/>
              <a:t>】</a:t>
            </a:r>
            <a:r>
              <a:rPr lang="zh-CN" altLang="en-US" dirty="0"/>
              <a:t>：用户在页面中创建监控曲线。 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【</a:t>
            </a:r>
            <a:r>
              <a:rPr lang="zh-CN" altLang="en-US" dirty="0"/>
              <a:t>输入控件</a:t>
            </a:r>
            <a:r>
              <a:rPr lang="en-US" altLang="zh-CN" dirty="0"/>
              <a:t>】</a:t>
            </a:r>
            <a:r>
              <a:rPr lang="zh-CN" altLang="en-US" dirty="0"/>
              <a:t>：用户在页面中创建参数输入框。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/>
              <a:t> </a:t>
            </a:r>
            <a:r>
              <a:rPr lang="en-US" altLang="zh-CN" dirty="0"/>
              <a:t>【</a:t>
            </a:r>
            <a:r>
              <a:rPr lang="zh-CN" altLang="en-US" dirty="0"/>
              <a:t>预览表单</a:t>
            </a:r>
            <a:r>
              <a:rPr lang="en-US" altLang="zh-CN" dirty="0"/>
              <a:t>】</a:t>
            </a:r>
            <a:r>
              <a:rPr lang="zh-CN" altLang="en-US" dirty="0"/>
              <a:t>：预览表单用于查看已经设置完成的表单界面是否符合预期。 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【</a:t>
            </a:r>
            <a:r>
              <a:rPr lang="zh-CN" altLang="en-US" dirty="0"/>
              <a:t>测试 </a:t>
            </a:r>
            <a:r>
              <a:rPr lang="en-US" altLang="zh-CN" dirty="0"/>
              <a:t>APP】</a:t>
            </a:r>
            <a:r>
              <a:rPr lang="zh-CN" altLang="en-US" dirty="0"/>
              <a:t>：测试 </a:t>
            </a:r>
            <a:r>
              <a:rPr lang="en-US" altLang="zh-CN" dirty="0"/>
              <a:t>APP </a:t>
            </a:r>
            <a:r>
              <a:rPr lang="zh-CN" altLang="en-US" dirty="0"/>
              <a:t>用于测试 </a:t>
            </a:r>
            <a:r>
              <a:rPr lang="en-US" altLang="zh-CN" dirty="0"/>
              <a:t>APP </a:t>
            </a:r>
            <a:r>
              <a:rPr lang="zh-CN" altLang="en-US" dirty="0"/>
              <a:t>界面和功能是否符合预期。 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【</a:t>
            </a:r>
            <a:r>
              <a:rPr lang="zh-CN" altLang="en-US" dirty="0"/>
              <a:t>导出 </a:t>
            </a:r>
            <a:r>
              <a:rPr lang="en-US" altLang="zh-CN" dirty="0"/>
              <a:t>APP】</a:t>
            </a:r>
            <a:r>
              <a:rPr lang="zh-CN" altLang="en-US" dirty="0"/>
              <a:t>：导出 </a:t>
            </a:r>
            <a:r>
              <a:rPr lang="en-US" altLang="zh-CN" dirty="0"/>
              <a:t>APP </a:t>
            </a:r>
            <a:r>
              <a:rPr lang="zh-CN" altLang="en-US" dirty="0"/>
              <a:t>用于将已开发完成的 </a:t>
            </a:r>
            <a:r>
              <a:rPr lang="en-US" altLang="zh-CN" dirty="0"/>
              <a:t>APP </a:t>
            </a:r>
            <a:r>
              <a:rPr lang="zh-CN" altLang="en-US" dirty="0"/>
              <a:t>文件导出为</a:t>
            </a:r>
            <a:r>
              <a:rPr lang="en-US" altLang="zh-CN" dirty="0"/>
              <a:t>.app </a:t>
            </a:r>
            <a:r>
              <a:rPr lang="zh-CN" altLang="en-US" dirty="0"/>
              <a:t>文件，用于上 传及分享。 </a:t>
            </a:r>
          </a:p>
        </p:txBody>
      </p:sp>
    </p:spTree>
    <p:extLst>
      <p:ext uri="{BB962C8B-B14F-4D97-AF65-F5344CB8AC3E}">
        <p14:creationId xmlns:p14="http://schemas.microsoft.com/office/powerpoint/2010/main" val="268496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02"/>
    </mc:Choice>
    <mc:Fallback xmlns="">
      <p:transition spd="slow" advTm="900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078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实验七：</a:t>
            </a:r>
            <a:r>
              <a:rPr lang="zh-CN" altLang="en-US" sz="3200" dirty="0">
                <a:solidFill>
                  <a:srgbClr val="0078E5"/>
                </a:solidFill>
              </a:rPr>
              <a:t>塔身吊装</a:t>
            </a:r>
            <a:r>
              <a:rPr lang="en-US" altLang="zh-CN" sz="3200" dirty="0">
                <a:solidFill>
                  <a:srgbClr val="0078E5"/>
                </a:solidFill>
              </a:rPr>
              <a:t>- </a:t>
            </a:r>
            <a:r>
              <a:rPr lang="en-US" altLang="zh-CN" sz="3200" b="1" dirty="0">
                <a:solidFill>
                  <a:srgbClr val="0078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3200" b="1" dirty="0">
                <a:solidFill>
                  <a:srgbClr val="0078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封装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60FE93C-260C-4919-A987-A257709A2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17CE913-26CA-4553-8ABC-2AF8FC93A5E7}"/>
              </a:ext>
            </a:extLst>
          </p:cNvPr>
          <p:cNvSpPr txBox="1"/>
          <p:nvPr/>
        </p:nvSpPr>
        <p:spPr>
          <a:xfrm>
            <a:off x="2210766" y="1188060"/>
            <a:ext cx="6845814" cy="369332"/>
          </a:xfrm>
          <a:prstGeom prst="rect">
            <a:avLst/>
          </a:prstGeom>
          <a:solidFill>
            <a:srgbClr val="254985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b="1" kern="100" dirty="0">
                <a:solidFill>
                  <a:schemeClr val="bg1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实验</a:t>
            </a:r>
            <a:r>
              <a:rPr lang="zh-CN" altLang="en-US" sz="1800" b="1" kern="100" dirty="0">
                <a:solidFill>
                  <a:schemeClr val="bg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目标：</a:t>
            </a:r>
            <a:r>
              <a:rPr lang="zh-CN" altLang="zh-CN" sz="1800" kern="100" dirty="0">
                <a:effectLst/>
              </a:rPr>
              <a:t>熟悉</a:t>
            </a:r>
            <a:r>
              <a:rPr lang="en-US" altLang="zh-CN" sz="1800" kern="100" dirty="0" err="1">
                <a:effectLst/>
              </a:rPr>
              <a:t>SimdroidAPP</a:t>
            </a:r>
            <a:r>
              <a:rPr lang="zh-CN" altLang="zh-CN" sz="1800" kern="100" dirty="0">
                <a:effectLst/>
              </a:rPr>
              <a:t>封装流程；熟练掌握各种</a:t>
            </a:r>
            <a:r>
              <a:rPr lang="en-US" altLang="zh-CN" sz="1800" kern="100" dirty="0">
                <a:effectLst/>
              </a:rPr>
              <a:t>APP</a:t>
            </a:r>
            <a:r>
              <a:rPr lang="zh-CN" altLang="zh-CN" sz="1800" kern="100" dirty="0">
                <a:effectLst/>
              </a:rPr>
              <a:t>封装工具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E246822-51A6-AC98-6F17-1870326BCDF4}"/>
              </a:ext>
            </a:extLst>
          </p:cNvPr>
          <p:cNvSpPr txBox="1"/>
          <p:nvPr/>
        </p:nvSpPr>
        <p:spPr>
          <a:xfrm>
            <a:off x="615148" y="3578616"/>
            <a:ext cx="1931678" cy="4001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Helvetica Light"/>
              </a:rPr>
              <a:t>创建表单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C498473-C37B-93F0-5E30-4776B5E1CC18}"/>
              </a:ext>
            </a:extLst>
          </p:cNvPr>
          <p:cNvSpPr txBox="1"/>
          <p:nvPr/>
        </p:nvSpPr>
        <p:spPr>
          <a:xfrm>
            <a:off x="4056266" y="3578616"/>
            <a:ext cx="2390302" cy="4001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marR="0" lvl="0" indent="0" algn="ctr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kern="1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>
                <a:sym typeface="Helvetica Light"/>
              </a:rPr>
              <a:t>创建交互视图表单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9FA0A00-0A49-B42D-23E8-BE7EF25270CF}"/>
              </a:ext>
            </a:extLst>
          </p:cNvPr>
          <p:cNvSpPr txBox="1"/>
          <p:nvPr/>
        </p:nvSpPr>
        <p:spPr>
          <a:xfrm>
            <a:off x="7825497" y="3658824"/>
            <a:ext cx="2535391" cy="4001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marR="0" lvl="0" indent="0" algn="ctr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kern="1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>
                <a:sym typeface="Helvetica Light"/>
              </a:rPr>
              <a:t>添加输入控件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1775317-AFBA-2A2F-8D0B-AC9176814C3D}"/>
              </a:ext>
            </a:extLst>
          </p:cNvPr>
          <p:cNvSpPr txBox="1"/>
          <p:nvPr/>
        </p:nvSpPr>
        <p:spPr>
          <a:xfrm>
            <a:off x="7950833" y="6404278"/>
            <a:ext cx="2211494" cy="4001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marR="0" lvl="0" indent="0" algn="ctr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kern="1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>
                <a:sym typeface="Helvetica Light"/>
              </a:rPr>
              <a:t>创建操作命令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3361915F-9C1B-1630-6679-36032E255FEC}"/>
              </a:ext>
            </a:extLst>
          </p:cNvPr>
          <p:cNvSpPr txBox="1"/>
          <p:nvPr/>
        </p:nvSpPr>
        <p:spPr>
          <a:xfrm>
            <a:off x="4233056" y="6402539"/>
            <a:ext cx="2020563" cy="4001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marR="0" lvl="0" indent="0" algn="ctr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kern="1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>
                <a:sym typeface="Helvetica Light"/>
              </a:rPr>
              <a:t>导出抱杆</a:t>
            </a:r>
            <a:r>
              <a:rPr lang="en-US" altLang="zh-CN" dirty="0">
                <a:sym typeface="Helvetica Light"/>
              </a:rPr>
              <a:t>APP</a:t>
            </a:r>
            <a:endParaRPr lang="zh-CN" altLang="en-US" dirty="0">
              <a:sym typeface="Helvetica Light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83F4ED7-D6B9-FF8F-9B50-098C9DD80509}"/>
              </a:ext>
            </a:extLst>
          </p:cNvPr>
          <p:cNvSpPr txBox="1"/>
          <p:nvPr/>
        </p:nvSpPr>
        <p:spPr>
          <a:xfrm>
            <a:off x="472895" y="6387690"/>
            <a:ext cx="2246898" cy="40011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marR="0" lvl="0" indent="0" algn="ctr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kern="1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>
                <a:sym typeface="Helvetica Light"/>
              </a:rPr>
              <a:t>运行抱杆</a:t>
            </a:r>
            <a:r>
              <a:rPr lang="en-US" altLang="zh-CN" dirty="0">
                <a:sym typeface="Helvetica Light"/>
              </a:rPr>
              <a:t>APP</a:t>
            </a:r>
            <a:endParaRPr lang="zh-CN" altLang="en-US" dirty="0">
              <a:sym typeface="Helvetica Light"/>
            </a:endParaRPr>
          </a:p>
        </p:txBody>
      </p:sp>
      <p:pic>
        <p:nvPicPr>
          <p:cNvPr id="37" name="图片 10">
            <a:extLst>
              <a:ext uri="{FF2B5EF4-FFF2-40B4-BE49-F238E27FC236}">
                <a16:creationId xmlns:a16="http://schemas.microsoft.com/office/drawing/2014/main" id="{FDCE4195-A308-40BA-1794-8C5A240DF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7" y="1798540"/>
            <a:ext cx="2880000" cy="173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图片 11">
            <a:extLst>
              <a:ext uri="{FF2B5EF4-FFF2-40B4-BE49-F238E27FC236}">
                <a16:creationId xmlns:a16="http://schemas.microsoft.com/office/drawing/2014/main" id="{E47C3353-82D7-A5D5-839C-79A3A4E71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020" y="1780766"/>
            <a:ext cx="2880000" cy="1757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图片 12">
            <a:extLst>
              <a:ext uri="{FF2B5EF4-FFF2-40B4-BE49-F238E27FC236}">
                <a16:creationId xmlns:a16="http://schemas.microsoft.com/office/drawing/2014/main" id="{AC78EC7C-B367-9F17-6F84-2B2C0E1B8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851" y="1788459"/>
            <a:ext cx="2880000" cy="1767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" name="图片 13">
            <a:extLst>
              <a:ext uri="{FF2B5EF4-FFF2-40B4-BE49-F238E27FC236}">
                <a16:creationId xmlns:a16="http://schemas.microsoft.com/office/drawing/2014/main" id="{98CC597F-0EC8-38BA-8E33-380ABB120E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56"/>
          <a:stretch/>
        </p:blipFill>
        <p:spPr bwMode="auto">
          <a:xfrm>
            <a:off x="7703275" y="4404540"/>
            <a:ext cx="2535391" cy="1948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箭头: 右弧形 40">
            <a:extLst>
              <a:ext uri="{FF2B5EF4-FFF2-40B4-BE49-F238E27FC236}">
                <a16:creationId xmlns:a16="http://schemas.microsoft.com/office/drawing/2014/main" id="{2441E84F-190B-92E6-BF21-ED537EBA08EF}"/>
              </a:ext>
            </a:extLst>
          </p:cNvPr>
          <p:cNvSpPr/>
          <p:nvPr/>
        </p:nvSpPr>
        <p:spPr>
          <a:xfrm>
            <a:off x="10758904" y="2682377"/>
            <a:ext cx="971649" cy="2484405"/>
          </a:xfrm>
          <a:prstGeom prst="curvedLeftArrow">
            <a:avLst/>
          </a:prstGeom>
          <a:blipFill rotWithShape="1">
            <a:blip r:embed="rId7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ctr" defTabSz="82550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sym typeface="Helvetica Light"/>
            </a:endParaRPr>
          </a:p>
        </p:txBody>
      </p:sp>
      <p:sp>
        <p:nvSpPr>
          <p:cNvPr id="44" name="箭头: 右 43">
            <a:extLst>
              <a:ext uri="{FF2B5EF4-FFF2-40B4-BE49-F238E27FC236}">
                <a16:creationId xmlns:a16="http://schemas.microsoft.com/office/drawing/2014/main" id="{D06B754A-C478-6152-81DD-EFF54E5195EA}"/>
              </a:ext>
            </a:extLst>
          </p:cNvPr>
          <p:cNvSpPr/>
          <p:nvPr/>
        </p:nvSpPr>
        <p:spPr>
          <a:xfrm>
            <a:off x="3209269" y="2659041"/>
            <a:ext cx="300466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箭头: 右 44">
            <a:extLst>
              <a:ext uri="{FF2B5EF4-FFF2-40B4-BE49-F238E27FC236}">
                <a16:creationId xmlns:a16="http://schemas.microsoft.com/office/drawing/2014/main" id="{CEA0EE15-F406-7AE6-299B-B5CA6236C79E}"/>
              </a:ext>
            </a:extLst>
          </p:cNvPr>
          <p:cNvSpPr/>
          <p:nvPr/>
        </p:nvSpPr>
        <p:spPr>
          <a:xfrm>
            <a:off x="7055033" y="2641983"/>
            <a:ext cx="300466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箭头: 左 49">
            <a:extLst>
              <a:ext uri="{FF2B5EF4-FFF2-40B4-BE49-F238E27FC236}">
                <a16:creationId xmlns:a16="http://schemas.microsoft.com/office/drawing/2014/main" id="{86FADA74-EA05-4F40-7802-492FB125583A}"/>
              </a:ext>
            </a:extLst>
          </p:cNvPr>
          <p:cNvSpPr/>
          <p:nvPr/>
        </p:nvSpPr>
        <p:spPr>
          <a:xfrm>
            <a:off x="7055033" y="5378929"/>
            <a:ext cx="293398" cy="3693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箭头: 左 50">
            <a:extLst>
              <a:ext uri="{FF2B5EF4-FFF2-40B4-BE49-F238E27FC236}">
                <a16:creationId xmlns:a16="http://schemas.microsoft.com/office/drawing/2014/main" id="{05208558-207C-B70A-6DC9-25247F1CCDD1}"/>
              </a:ext>
            </a:extLst>
          </p:cNvPr>
          <p:cNvSpPr/>
          <p:nvPr/>
        </p:nvSpPr>
        <p:spPr>
          <a:xfrm>
            <a:off x="3235352" y="5215029"/>
            <a:ext cx="293398" cy="3693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9A1FCE-D5A3-C99C-D218-BA9EC05088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96968" y="4381315"/>
            <a:ext cx="2880000" cy="206257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7C7350F-68A5-E161-A751-A74E32E38F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344" y="4408370"/>
            <a:ext cx="2880000" cy="191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1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02"/>
    </mc:Choice>
    <mc:Fallback xmlns="">
      <p:transition spd="slow" advTm="900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078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实验七：</a:t>
            </a:r>
            <a:r>
              <a:rPr lang="zh-CN" altLang="en-US" sz="3200" dirty="0">
                <a:solidFill>
                  <a:srgbClr val="0078E5"/>
                </a:solidFill>
              </a:rPr>
              <a:t>塔身吊装</a:t>
            </a:r>
            <a:r>
              <a:rPr lang="en-US" altLang="zh-CN" sz="3200" dirty="0">
                <a:solidFill>
                  <a:srgbClr val="0078E5"/>
                </a:solidFill>
              </a:rPr>
              <a:t>- </a:t>
            </a:r>
            <a:r>
              <a:rPr lang="en-US" altLang="zh-CN" sz="3200" b="1" dirty="0">
                <a:solidFill>
                  <a:srgbClr val="0078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3200" b="1" dirty="0">
                <a:solidFill>
                  <a:srgbClr val="0078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封装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60FE93C-260C-4919-A987-A257709A2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17CE913-26CA-4553-8ABC-2AF8FC93A5E7}"/>
              </a:ext>
            </a:extLst>
          </p:cNvPr>
          <p:cNvSpPr txBox="1"/>
          <p:nvPr/>
        </p:nvSpPr>
        <p:spPr>
          <a:xfrm>
            <a:off x="2365658" y="1213292"/>
            <a:ext cx="6845814" cy="369332"/>
          </a:xfrm>
          <a:prstGeom prst="rect">
            <a:avLst/>
          </a:prstGeom>
          <a:solidFill>
            <a:srgbClr val="254985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b="1" kern="100" dirty="0">
                <a:solidFill>
                  <a:schemeClr val="bg1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实验</a:t>
            </a:r>
            <a:r>
              <a:rPr lang="zh-CN" altLang="en-US" sz="1800" b="1" kern="100" dirty="0">
                <a:solidFill>
                  <a:schemeClr val="bg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目标：</a:t>
            </a:r>
            <a:r>
              <a:rPr lang="zh-CN" altLang="zh-CN" sz="1800" kern="100" dirty="0">
                <a:effectLst/>
              </a:rPr>
              <a:t>熟悉</a:t>
            </a:r>
            <a:r>
              <a:rPr lang="en-US" altLang="zh-CN" sz="1800" kern="100" dirty="0" err="1">
                <a:effectLst/>
              </a:rPr>
              <a:t>SimdroidAPP</a:t>
            </a:r>
            <a:r>
              <a:rPr lang="zh-CN" altLang="zh-CN" sz="1800" kern="100" dirty="0">
                <a:effectLst/>
              </a:rPr>
              <a:t>封装流程；熟练掌握各种</a:t>
            </a:r>
            <a:r>
              <a:rPr lang="en-US" altLang="zh-CN" sz="1800" kern="100" dirty="0">
                <a:effectLst/>
              </a:rPr>
              <a:t>APP</a:t>
            </a:r>
            <a:r>
              <a:rPr lang="zh-CN" altLang="zh-CN" sz="1800" kern="100" dirty="0">
                <a:effectLst/>
              </a:rPr>
              <a:t>封装工具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5A68EFB-AC35-908B-14D9-034A2490DF34}"/>
              </a:ext>
            </a:extLst>
          </p:cNvPr>
          <p:cNvSpPr txBox="1"/>
          <p:nvPr/>
        </p:nvSpPr>
        <p:spPr>
          <a:xfrm>
            <a:off x="4714283" y="1729119"/>
            <a:ext cx="2319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操作考评表</a:t>
            </a:r>
            <a:endParaRPr lang="zh-CN" altLang="en-US" sz="2400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7BCE058B-79DE-4DFC-9B2F-99E5C5E84976}"/>
              </a:ext>
            </a:extLst>
          </p:cNvPr>
          <p:cNvGraphicFramePr>
            <a:graphicFrameLocks noGrp="1"/>
          </p:cNvGraphicFramePr>
          <p:nvPr/>
        </p:nvGraphicFramePr>
        <p:xfrm>
          <a:off x="689787" y="2556933"/>
          <a:ext cx="10197556" cy="3352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96450">
                  <a:extLst>
                    <a:ext uri="{9D8B030D-6E8A-4147-A177-3AD203B41FA5}">
                      <a16:colId xmlns:a16="http://schemas.microsoft.com/office/drawing/2014/main" val="4018309756"/>
                    </a:ext>
                  </a:extLst>
                </a:gridCol>
                <a:gridCol w="2254247">
                  <a:extLst>
                    <a:ext uri="{9D8B030D-6E8A-4147-A177-3AD203B41FA5}">
                      <a16:colId xmlns:a16="http://schemas.microsoft.com/office/drawing/2014/main" val="2547761151"/>
                    </a:ext>
                  </a:extLst>
                </a:gridCol>
                <a:gridCol w="3053523">
                  <a:extLst>
                    <a:ext uri="{9D8B030D-6E8A-4147-A177-3AD203B41FA5}">
                      <a16:colId xmlns:a16="http://schemas.microsoft.com/office/drawing/2014/main" val="2894885322"/>
                    </a:ext>
                  </a:extLst>
                </a:gridCol>
                <a:gridCol w="1696668">
                  <a:extLst>
                    <a:ext uri="{9D8B030D-6E8A-4147-A177-3AD203B41FA5}">
                      <a16:colId xmlns:a16="http://schemas.microsoft.com/office/drawing/2014/main" val="3623772420"/>
                    </a:ext>
                  </a:extLst>
                </a:gridCol>
                <a:gridCol w="1696668">
                  <a:extLst>
                    <a:ext uri="{9D8B030D-6E8A-4147-A177-3AD203B41FA5}">
                      <a16:colId xmlns:a16="http://schemas.microsoft.com/office/drawing/2014/main" val="41609611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 dirty="0">
                          <a:effectLst/>
                        </a:rPr>
                        <a:t>项次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 dirty="0">
                          <a:effectLst/>
                        </a:rPr>
                        <a:t>项目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>
                          <a:effectLst/>
                        </a:rPr>
                        <a:t>要求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>
                          <a:effectLst/>
                        </a:rPr>
                        <a:t>配分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>
                          <a:effectLst/>
                        </a:rPr>
                        <a:t>得分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20537148"/>
                  </a:ext>
                </a:extLst>
              </a:tr>
              <a:tr h="272415">
                <a:tc rowSpan="2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1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 dirty="0">
                          <a:effectLst/>
                        </a:rPr>
                        <a:t>工具栏学习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>
                          <a:effectLst/>
                        </a:rPr>
                        <a:t>完成程度与效果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15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75258995"/>
                  </a:ext>
                </a:extLst>
              </a:tr>
              <a:tr h="2717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>
                          <a:effectLst/>
                        </a:rPr>
                        <a:t>熟练程度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5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 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67250498"/>
                  </a:ext>
                </a:extLst>
              </a:tr>
              <a:tr h="179705">
                <a:tc rowSpan="2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2</a:t>
                      </a:r>
                      <a:endParaRPr lang="zh-CN" sz="2000" kern="100" dirty="0">
                        <a:effectLst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altLang="en-US" sz="20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表单创建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>
                          <a:effectLst/>
                        </a:rPr>
                        <a:t>完成程度与效果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15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47146466"/>
                  </a:ext>
                </a:extLst>
              </a:tr>
              <a:tr h="1790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 dirty="0">
                          <a:effectLst/>
                        </a:rPr>
                        <a:t>熟练程度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5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01163561"/>
                  </a:ext>
                </a:extLst>
              </a:tr>
              <a:tr h="179705">
                <a:tc rowSpan="2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3 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altLang="en-US" sz="20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页面布局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 dirty="0">
                          <a:effectLst/>
                        </a:rPr>
                        <a:t>完成程度与效果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400"/>
                        </a:lnSpc>
                      </a:pPr>
                      <a:r>
                        <a:rPr lang="en-US" altLang="zh-CN" sz="2000" kern="1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</a:t>
                      </a:r>
                      <a:endParaRPr lang="zh-CN" altLang="en-US" sz="2000" kern="1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57913829"/>
                  </a:ext>
                </a:extLst>
              </a:tr>
              <a:tr h="1790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 dirty="0">
                          <a:effectLst/>
                        </a:rPr>
                        <a:t>熟练程度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5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75364753"/>
                  </a:ext>
                </a:extLst>
              </a:tr>
              <a:tr h="179705">
                <a:tc rowSpan="2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4</a:t>
                      </a:r>
                      <a:endParaRPr lang="zh-CN" sz="2000" kern="100" dirty="0">
                        <a:effectLst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altLang="en-US" sz="20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按钮设置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 dirty="0">
                          <a:effectLst/>
                        </a:rPr>
                        <a:t>完成程度与效果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15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44089734"/>
                  </a:ext>
                </a:extLst>
              </a:tr>
              <a:tr h="1790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 dirty="0">
                          <a:effectLst/>
                        </a:rPr>
                        <a:t>熟练程度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5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 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61388348"/>
                  </a:ext>
                </a:extLst>
              </a:tr>
              <a:tr h="179070">
                <a:tc rowSpan="2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5</a:t>
                      </a:r>
                      <a:endParaRPr lang="zh-CN" sz="2000" kern="100" dirty="0">
                        <a:effectLst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altLang="zh-CN" sz="20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APP</a:t>
                      </a:r>
                      <a:r>
                        <a:rPr lang="zh-CN" altLang="en-US" sz="20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封装后计算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 dirty="0">
                          <a:effectLst/>
                        </a:rPr>
                        <a:t>完成程度与效果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15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10471976"/>
                  </a:ext>
                </a:extLst>
              </a:tr>
              <a:tr h="1790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 dirty="0">
                          <a:effectLst/>
                        </a:rPr>
                        <a:t>熟练程度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5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 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545469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0837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02"/>
    </mc:Choice>
    <mc:Fallback xmlns="">
      <p:transition spd="slow" advTm="9002"/>
    </mc:Fallback>
  </mc:AlternateContent>
</p:sld>
</file>

<file path=ppt/theme/theme1.xml><?xml version="1.0" encoding="utf-8"?>
<a:theme xmlns:a="http://schemas.openxmlformats.org/drawingml/2006/main" name="幻灯片标题页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62B9B85-287A-4515-8CBC-A63BB9A58972}">
  <we:reference id="wa104380526" version="1.1.0.0" store="zh-CN" storeType="OMEX"/>
  <we:alternateReferences>
    <we:reference id="WA104380526" version="1.1.0.0" store="WA10438052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4223</TotalTime>
  <Words>500</Words>
  <Application>Microsoft Office PowerPoint</Application>
  <PresentationFormat>宽屏</PresentationFormat>
  <Paragraphs>84</Paragraphs>
  <Slides>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</vt:i4>
      </vt:variant>
    </vt:vector>
  </HeadingPairs>
  <TitlesOfParts>
    <vt:vector size="12" baseType="lpstr">
      <vt:lpstr>Helvetica Light</vt:lpstr>
      <vt:lpstr>等线</vt:lpstr>
      <vt:lpstr>微软雅黑</vt:lpstr>
      <vt:lpstr>Arial</vt:lpstr>
      <vt:lpstr>Calibri</vt:lpstr>
      <vt:lpstr>Ebrima</vt:lpstr>
      <vt:lpstr>Wingdings</vt:lpstr>
      <vt:lpstr>幻灯片标题页</vt:lpstr>
      <vt:lpstr>1_Office 主题​​</vt:lpstr>
      <vt:lpstr>实验七：塔身吊装- APP封装</vt:lpstr>
      <vt:lpstr>实验七：塔身吊装- APP封装</vt:lpstr>
      <vt:lpstr>实验七：塔身吊装- APP封装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DX业务规划</dc:title>
  <dc:creator>xin.bai2022@outlook.com</dc:creator>
  <cp:lastModifiedBy>254716465@qq.com</cp:lastModifiedBy>
  <cp:revision>89</cp:revision>
  <dcterms:created xsi:type="dcterms:W3CDTF">2022-11-18T02:37:43Z</dcterms:created>
  <dcterms:modified xsi:type="dcterms:W3CDTF">2023-04-12T03:26:45Z</dcterms:modified>
</cp:coreProperties>
</file>